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374D542-6E3E-455F-9BFB-B45891911720}">
          <p14:sldIdLst>
            <p14:sldId id="256"/>
          </p14:sldIdLst>
        </p14:section>
        <p14:section name="Project 1" id="{B2FD7A0C-3A35-4824-882F-36DC68AC723B}">
          <p14:sldIdLst>
            <p14:sldId id="257"/>
            <p14:sldId id="283"/>
            <p14:sldId id="284"/>
          </p14:sldIdLst>
        </p14:section>
        <p14:section name="Project 2" id="{6844172C-9703-4DC7-908A-C23538616A3C}">
          <p14:sldIdLst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83BFFA-6FAE-495B-9DC8-0386D806F55B}" v="73" dt="2021-07-10T18:11:17.6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598" autoAdjust="0"/>
  </p:normalViewPr>
  <p:slideViewPr>
    <p:cSldViewPr snapToGrid="0">
      <p:cViewPr varScale="1">
        <p:scale>
          <a:sx n="119" d="100"/>
          <a:sy n="119" d="100"/>
        </p:scale>
        <p:origin x="9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S, Srinidhi Bharadwaj" userId="ff56c1b7-20fc-4766-9ada-26b1c9c377be" providerId="ADAL" clId="{3883BFFA-6FAE-495B-9DC8-0386D806F55B}"/>
    <pc:docChg chg="undo custSel addSld delSld modSld sldOrd addSection delSection modSection">
      <pc:chgData name="KS, Srinidhi Bharadwaj" userId="ff56c1b7-20fc-4766-9ada-26b1c9c377be" providerId="ADAL" clId="{3883BFFA-6FAE-495B-9DC8-0386D806F55B}" dt="2021-07-10T18:11:33.483" v="3577" actId="2710"/>
      <pc:docMkLst>
        <pc:docMk/>
      </pc:docMkLst>
      <pc:sldChg chg="modSp mod">
        <pc:chgData name="KS, Srinidhi Bharadwaj" userId="ff56c1b7-20fc-4766-9ada-26b1c9c377be" providerId="ADAL" clId="{3883BFFA-6FAE-495B-9DC8-0386D806F55B}" dt="2021-07-10T15:57:43.129" v="3366" actId="1076"/>
        <pc:sldMkLst>
          <pc:docMk/>
          <pc:sldMk cId="2997580326" sldId="256"/>
        </pc:sldMkLst>
        <pc:spChg chg="mod">
          <ac:chgData name="KS, Srinidhi Bharadwaj" userId="ff56c1b7-20fc-4766-9ada-26b1c9c377be" providerId="ADAL" clId="{3883BFFA-6FAE-495B-9DC8-0386D806F55B}" dt="2021-07-10T15:57:43.129" v="3366" actId="1076"/>
          <ac:spMkLst>
            <pc:docMk/>
            <pc:sldMk cId="2997580326" sldId="256"/>
            <ac:spMk id="2" creationId="{15EF8D61-9318-4DC8-A868-2B1BFDD2B2C0}"/>
          </ac:spMkLst>
        </pc:spChg>
      </pc:sldChg>
      <pc:sldChg chg="del">
        <pc:chgData name="KS, Srinidhi Bharadwaj" userId="ff56c1b7-20fc-4766-9ada-26b1c9c377be" providerId="ADAL" clId="{3883BFFA-6FAE-495B-9DC8-0386D806F55B}" dt="2021-07-10T15:58:03.672" v="3367" actId="2696"/>
        <pc:sldMkLst>
          <pc:docMk/>
          <pc:sldMk cId="225163801" sldId="258"/>
        </pc:sldMkLst>
      </pc:sldChg>
      <pc:sldChg chg="del">
        <pc:chgData name="KS, Srinidhi Bharadwaj" userId="ff56c1b7-20fc-4766-9ada-26b1c9c377be" providerId="ADAL" clId="{3883BFFA-6FAE-495B-9DC8-0386D806F55B}" dt="2021-07-10T15:58:03.672" v="3367" actId="2696"/>
        <pc:sldMkLst>
          <pc:docMk/>
          <pc:sldMk cId="1997439054" sldId="259"/>
        </pc:sldMkLst>
      </pc:sldChg>
      <pc:sldChg chg="del">
        <pc:chgData name="KS, Srinidhi Bharadwaj" userId="ff56c1b7-20fc-4766-9ada-26b1c9c377be" providerId="ADAL" clId="{3883BFFA-6FAE-495B-9DC8-0386D806F55B}" dt="2021-07-10T15:58:03.672" v="3367" actId="2696"/>
        <pc:sldMkLst>
          <pc:docMk/>
          <pc:sldMk cId="3665633859" sldId="260"/>
        </pc:sldMkLst>
      </pc:sldChg>
      <pc:sldChg chg="del">
        <pc:chgData name="KS, Srinidhi Bharadwaj" userId="ff56c1b7-20fc-4766-9ada-26b1c9c377be" providerId="ADAL" clId="{3883BFFA-6FAE-495B-9DC8-0386D806F55B}" dt="2021-07-10T15:58:03.672" v="3367" actId="2696"/>
        <pc:sldMkLst>
          <pc:docMk/>
          <pc:sldMk cId="1969584234" sldId="261"/>
        </pc:sldMkLst>
      </pc:sldChg>
      <pc:sldChg chg="del">
        <pc:chgData name="KS, Srinidhi Bharadwaj" userId="ff56c1b7-20fc-4766-9ada-26b1c9c377be" providerId="ADAL" clId="{3883BFFA-6FAE-495B-9DC8-0386D806F55B}" dt="2021-07-10T15:58:03.672" v="3367" actId="2696"/>
        <pc:sldMkLst>
          <pc:docMk/>
          <pc:sldMk cId="1764756509" sldId="262"/>
        </pc:sldMkLst>
      </pc:sldChg>
      <pc:sldChg chg="del">
        <pc:chgData name="KS, Srinidhi Bharadwaj" userId="ff56c1b7-20fc-4766-9ada-26b1c9c377be" providerId="ADAL" clId="{3883BFFA-6FAE-495B-9DC8-0386D806F55B}" dt="2021-07-10T15:58:03.672" v="3367" actId="2696"/>
        <pc:sldMkLst>
          <pc:docMk/>
          <pc:sldMk cId="1249102131" sldId="263"/>
        </pc:sldMkLst>
      </pc:sldChg>
      <pc:sldChg chg="del">
        <pc:chgData name="KS, Srinidhi Bharadwaj" userId="ff56c1b7-20fc-4766-9ada-26b1c9c377be" providerId="ADAL" clId="{3883BFFA-6FAE-495B-9DC8-0386D806F55B}" dt="2021-07-10T15:58:03.672" v="3367" actId="2696"/>
        <pc:sldMkLst>
          <pc:docMk/>
          <pc:sldMk cId="1424314166" sldId="264"/>
        </pc:sldMkLst>
      </pc:sldChg>
      <pc:sldChg chg="del">
        <pc:chgData name="KS, Srinidhi Bharadwaj" userId="ff56c1b7-20fc-4766-9ada-26b1c9c377be" providerId="ADAL" clId="{3883BFFA-6FAE-495B-9DC8-0386D806F55B}" dt="2021-07-10T15:58:03.672" v="3367" actId="2696"/>
        <pc:sldMkLst>
          <pc:docMk/>
          <pc:sldMk cId="893025881" sldId="282"/>
        </pc:sldMkLst>
      </pc:sldChg>
      <pc:sldChg chg="addSp delSp modSp add mod ord modAnim">
        <pc:chgData name="KS, Srinidhi Bharadwaj" userId="ff56c1b7-20fc-4766-9ada-26b1c9c377be" providerId="ADAL" clId="{3883BFFA-6FAE-495B-9DC8-0386D806F55B}" dt="2021-07-10T15:19:14.206" v="303" actId="20577"/>
        <pc:sldMkLst>
          <pc:docMk/>
          <pc:sldMk cId="3254484601" sldId="285"/>
        </pc:sldMkLst>
        <pc:spChg chg="mod">
          <ac:chgData name="KS, Srinidhi Bharadwaj" userId="ff56c1b7-20fc-4766-9ada-26b1c9c377be" providerId="ADAL" clId="{3883BFFA-6FAE-495B-9DC8-0386D806F55B}" dt="2021-07-10T15:07:43.804" v="52" actId="20577"/>
          <ac:spMkLst>
            <pc:docMk/>
            <pc:sldMk cId="3254484601" sldId="285"/>
            <ac:spMk id="2" creationId="{2A31795B-A93A-416C-8052-FAF4D9073E67}"/>
          </ac:spMkLst>
        </pc:spChg>
        <pc:spChg chg="add mod">
          <ac:chgData name="KS, Srinidhi Bharadwaj" userId="ff56c1b7-20fc-4766-9ada-26b1c9c377be" providerId="ADAL" clId="{3883BFFA-6FAE-495B-9DC8-0386D806F55B}" dt="2021-07-10T15:19:14.206" v="303" actId="20577"/>
          <ac:spMkLst>
            <pc:docMk/>
            <pc:sldMk cId="3254484601" sldId="285"/>
            <ac:spMk id="6" creationId="{9E2A54FC-6BB3-4A83-9CC5-83ED7C487C63}"/>
          </ac:spMkLst>
        </pc:spChg>
        <pc:spChg chg="mod">
          <ac:chgData name="KS, Srinidhi Bharadwaj" userId="ff56c1b7-20fc-4766-9ada-26b1c9c377be" providerId="ADAL" clId="{3883BFFA-6FAE-495B-9DC8-0386D806F55B}" dt="2021-07-10T15:08:06.505" v="149" actId="20577"/>
          <ac:spMkLst>
            <pc:docMk/>
            <pc:sldMk cId="3254484601" sldId="285"/>
            <ac:spMk id="34" creationId="{0D948611-520C-46BD-966E-14F9E0C9BD5C}"/>
          </ac:spMkLst>
        </pc:spChg>
        <pc:spChg chg="del">
          <ac:chgData name="KS, Srinidhi Bharadwaj" userId="ff56c1b7-20fc-4766-9ada-26b1c9c377be" providerId="ADAL" clId="{3883BFFA-6FAE-495B-9DC8-0386D806F55B}" dt="2021-07-10T15:08:11.017" v="152" actId="478"/>
          <ac:spMkLst>
            <pc:docMk/>
            <pc:sldMk cId="3254484601" sldId="285"/>
            <ac:spMk id="37" creationId="{6D295F73-E95B-4DAE-BEEE-9F0301987E0B}"/>
          </ac:spMkLst>
        </pc:spChg>
        <pc:spChg chg="del">
          <ac:chgData name="KS, Srinidhi Bharadwaj" userId="ff56c1b7-20fc-4766-9ada-26b1c9c377be" providerId="ADAL" clId="{3883BFFA-6FAE-495B-9DC8-0386D806F55B}" dt="2021-07-10T15:08:12.135" v="153" actId="478"/>
          <ac:spMkLst>
            <pc:docMk/>
            <pc:sldMk cId="3254484601" sldId="285"/>
            <ac:spMk id="38" creationId="{A584AF32-D6E0-40DB-974B-C1E895A48316}"/>
          </ac:spMkLst>
        </pc:spChg>
        <pc:picChg chg="add del mod">
          <ac:chgData name="KS, Srinidhi Bharadwaj" userId="ff56c1b7-20fc-4766-9ada-26b1c9c377be" providerId="ADAL" clId="{3883BFFA-6FAE-495B-9DC8-0386D806F55B}" dt="2021-07-10T15:17:15.555" v="164" actId="478"/>
          <ac:picMkLst>
            <pc:docMk/>
            <pc:sldMk cId="3254484601" sldId="285"/>
            <ac:picMk id="4" creationId="{06A4070D-91D1-4D39-87F2-6B90506C351E}"/>
          </ac:picMkLst>
        </pc:picChg>
        <pc:picChg chg="add mod">
          <ac:chgData name="KS, Srinidhi Bharadwaj" userId="ff56c1b7-20fc-4766-9ada-26b1c9c377be" providerId="ADAL" clId="{3883BFFA-6FAE-495B-9DC8-0386D806F55B}" dt="2021-07-10T15:18:45.716" v="250" actId="1076"/>
          <ac:picMkLst>
            <pc:docMk/>
            <pc:sldMk cId="3254484601" sldId="285"/>
            <ac:picMk id="5" creationId="{97220484-F676-48F9-A39D-D04C7F953438}"/>
          </ac:picMkLst>
        </pc:picChg>
        <pc:picChg chg="del">
          <ac:chgData name="KS, Srinidhi Bharadwaj" userId="ff56c1b7-20fc-4766-9ada-26b1c9c377be" providerId="ADAL" clId="{3883BFFA-6FAE-495B-9DC8-0386D806F55B}" dt="2021-07-10T15:08:08.010" v="150" actId="478"/>
          <ac:picMkLst>
            <pc:docMk/>
            <pc:sldMk cId="3254484601" sldId="285"/>
            <ac:picMk id="35" creationId="{004390EA-2D2B-4711-94D3-C91A18497255}"/>
          </ac:picMkLst>
        </pc:picChg>
        <pc:picChg chg="del">
          <ac:chgData name="KS, Srinidhi Bharadwaj" userId="ff56c1b7-20fc-4766-9ada-26b1c9c377be" providerId="ADAL" clId="{3883BFFA-6FAE-495B-9DC8-0386D806F55B}" dt="2021-07-10T15:08:09.345" v="151" actId="478"/>
          <ac:picMkLst>
            <pc:docMk/>
            <pc:sldMk cId="3254484601" sldId="285"/>
            <ac:picMk id="36" creationId="{E8F5C125-F821-41ED-BA2D-974051A3FD80}"/>
          </ac:picMkLst>
        </pc:picChg>
      </pc:sldChg>
      <pc:sldChg chg="new del ord">
        <pc:chgData name="KS, Srinidhi Bharadwaj" userId="ff56c1b7-20fc-4766-9ada-26b1c9c377be" providerId="ADAL" clId="{3883BFFA-6FAE-495B-9DC8-0386D806F55B}" dt="2021-07-10T15:07:22.887" v="4" actId="680"/>
        <pc:sldMkLst>
          <pc:docMk/>
          <pc:sldMk cId="3407566453" sldId="285"/>
        </pc:sldMkLst>
      </pc:sldChg>
      <pc:sldChg chg="addSp delSp modSp new add del mod">
        <pc:chgData name="KS, Srinidhi Bharadwaj" userId="ff56c1b7-20fc-4766-9ada-26b1c9c377be" providerId="ADAL" clId="{3883BFFA-6FAE-495B-9DC8-0386D806F55B}" dt="2021-07-10T16:02:14.421" v="3387"/>
        <pc:sldMkLst>
          <pc:docMk/>
          <pc:sldMk cId="3212853746" sldId="286"/>
        </pc:sldMkLst>
        <pc:spChg chg="mod">
          <ac:chgData name="KS, Srinidhi Bharadwaj" userId="ff56c1b7-20fc-4766-9ada-26b1c9c377be" providerId="ADAL" clId="{3883BFFA-6FAE-495B-9DC8-0386D806F55B}" dt="2021-07-10T16:02:14.421" v="3387"/>
          <ac:spMkLst>
            <pc:docMk/>
            <pc:sldMk cId="3212853746" sldId="286"/>
            <ac:spMk id="2" creationId="{316AF65B-CF6D-4408-BA5B-0467794640DC}"/>
          </ac:spMkLst>
        </pc:spChg>
        <pc:spChg chg="add mod">
          <ac:chgData name="KS, Srinidhi Bharadwaj" userId="ff56c1b7-20fc-4766-9ada-26b1c9c377be" providerId="ADAL" clId="{3883BFFA-6FAE-495B-9DC8-0386D806F55B}" dt="2021-07-10T15:39:17.934" v="2365" actId="15"/>
          <ac:spMkLst>
            <pc:docMk/>
            <pc:sldMk cId="3212853746" sldId="286"/>
            <ac:spMk id="3" creationId="{D462CE59-DA32-4AC7-A6F0-ACABF9C9CA9A}"/>
          </ac:spMkLst>
        </pc:spChg>
        <pc:picChg chg="add del mod">
          <ac:chgData name="KS, Srinidhi Bharadwaj" userId="ff56c1b7-20fc-4766-9ada-26b1c9c377be" providerId="ADAL" clId="{3883BFFA-6FAE-495B-9DC8-0386D806F55B}" dt="2021-07-10T15:27:25.275" v="1002" actId="21"/>
          <ac:picMkLst>
            <pc:docMk/>
            <pc:sldMk cId="3212853746" sldId="286"/>
            <ac:picMk id="4" creationId="{15809B34-6F28-46DD-B32C-3F1B705FDA6C}"/>
          </ac:picMkLst>
        </pc:picChg>
        <pc:picChg chg="add del mod">
          <ac:chgData name="KS, Srinidhi Bharadwaj" userId="ff56c1b7-20fc-4766-9ada-26b1c9c377be" providerId="ADAL" clId="{3883BFFA-6FAE-495B-9DC8-0386D806F55B}" dt="2021-07-10T15:27:25.275" v="1002" actId="21"/>
          <ac:picMkLst>
            <pc:docMk/>
            <pc:sldMk cId="3212853746" sldId="286"/>
            <ac:picMk id="5" creationId="{6DC6210E-0D15-40A5-81CF-56068FE43B96}"/>
          </ac:picMkLst>
        </pc:picChg>
        <pc:cxnChg chg="add del mod">
          <ac:chgData name="KS, Srinidhi Bharadwaj" userId="ff56c1b7-20fc-4766-9ada-26b1c9c377be" providerId="ADAL" clId="{3883BFFA-6FAE-495B-9DC8-0386D806F55B}" dt="2021-07-10T15:27:25.275" v="1002" actId="21"/>
          <ac:cxnSpMkLst>
            <pc:docMk/>
            <pc:sldMk cId="3212853746" sldId="286"/>
            <ac:cxnSpMk id="7" creationId="{9EEA5EC8-3284-4105-A609-76791493B941}"/>
          </ac:cxnSpMkLst>
        </pc:cxnChg>
      </pc:sldChg>
      <pc:sldChg chg="addSp modSp new mod">
        <pc:chgData name="KS, Srinidhi Bharadwaj" userId="ff56c1b7-20fc-4766-9ada-26b1c9c377be" providerId="ADAL" clId="{3883BFFA-6FAE-495B-9DC8-0386D806F55B}" dt="2021-07-10T16:02:18.072" v="3388"/>
        <pc:sldMkLst>
          <pc:docMk/>
          <pc:sldMk cId="3335015556" sldId="287"/>
        </pc:sldMkLst>
        <pc:spChg chg="mod">
          <ac:chgData name="KS, Srinidhi Bharadwaj" userId="ff56c1b7-20fc-4766-9ada-26b1c9c377be" providerId="ADAL" clId="{3883BFFA-6FAE-495B-9DC8-0386D806F55B}" dt="2021-07-10T16:02:18.072" v="3388"/>
          <ac:spMkLst>
            <pc:docMk/>
            <pc:sldMk cId="3335015556" sldId="287"/>
            <ac:spMk id="2" creationId="{8CD2B8A8-87B1-4B8B-AFDA-9B15250C8DFC}"/>
          </ac:spMkLst>
        </pc:spChg>
        <pc:spChg chg="add mod">
          <ac:chgData name="KS, Srinidhi Bharadwaj" userId="ff56c1b7-20fc-4766-9ada-26b1c9c377be" providerId="ADAL" clId="{3883BFFA-6FAE-495B-9DC8-0386D806F55B}" dt="2021-07-10T15:25:00.482" v="875" actId="20577"/>
          <ac:spMkLst>
            <pc:docMk/>
            <pc:sldMk cId="3335015556" sldId="287"/>
            <ac:spMk id="3" creationId="{3BAB067A-764A-47F9-865D-CB82B1F320A9}"/>
          </ac:spMkLst>
        </pc:spChg>
        <pc:spChg chg="add mod">
          <ac:chgData name="KS, Srinidhi Bharadwaj" userId="ff56c1b7-20fc-4766-9ada-26b1c9c377be" providerId="ADAL" clId="{3883BFFA-6FAE-495B-9DC8-0386D806F55B}" dt="2021-07-10T15:26:36.512" v="964" actId="20577"/>
          <ac:spMkLst>
            <pc:docMk/>
            <pc:sldMk cId="3335015556" sldId="287"/>
            <ac:spMk id="5" creationId="{73D5CBBB-90C0-4DD6-9BB8-89A8B26B0221}"/>
          </ac:spMkLst>
        </pc:spChg>
        <pc:picChg chg="add mod">
          <ac:chgData name="KS, Srinidhi Bharadwaj" userId="ff56c1b7-20fc-4766-9ada-26b1c9c377be" providerId="ADAL" clId="{3883BFFA-6FAE-495B-9DC8-0386D806F55B}" dt="2021-07-10T15:25:25.654" v="878" actId="1076"/>
          <ac:picMkLst>
            <pc:docMk/>
            <pc:sldMk cId="3335015556" sldId="287"/>
            <ac:picMk id="4" creationId="{8CA33001-60C2-46F6-83FD-F636DB4E3E32}"/>
          </ac:picMkLst>
        </pc:picChg>
      </pc:sldChg>
      <pc:sldChg chg="addSp delSp modSp new mod">
        <pc:chgData name="KS, Srinidhi Bharadwaj" userId="ff56c1b7-20fc-4766-9ada-26b1c9c377be" providerId="ADAL" clId="{3883BFFA-6FAE-495B-9DC8-0386D806F55B}" dt="2021-07-10T16:02:23.445" v="3389"/>
        <pc:sldMkLst>
          <pc:docMk/>
          <pc:sldMk cId="239599310" sldId="288"/>
        </pc:sldMkLst>
        <pc:spChg chg="mod">
          <ac:chgData name="KS, Srinidhi Bharadwaj" userId="ff56c1b7-20fc-4766-9ada-26b1c9c377be" providerId="ADAL" clId="{3883BFFA-6FAE-495B-9DC8-0386D806F55B}" dt="2021-07-10T16:02:23.445" v="3389"/>
          <ac:spMkLst>
            <pc:docMk/>
            <pc:sldMk cId="239599310" sldId="288"/>
            <ac:spMk id="2" creationId="{94C3252F-6628-4745-B1C7-FC9337B2994D}"/>
          </ac:spMkLst>
        </pc:spChg>
        <pc:spChg chg="add mod">
          <ac:chgData name="KS, Srinidhi Bharadwaj" userId="ff56c1b7-20fc-4766-9ada-26b1c9c377be" providerId="ADAL" clId="{3883BFFA-6FAE-495B-9DC8-0386D806F55B}" dt="2021-07-10T15:30:17.373" v="1248" actId="255"/>
          <ac:spMkLst>
            <pc:docMk/>
            <pc:sldMk cId="239599310" sldId="288"/>
            <ac:spMk id="3" creationId="{B0C591BE-7B4B-4502-98D8-3B32AC2472D7}"/>
          </ac:spMkLst>
        </pc:spChg>
        <pc:picChg chg="add mod">
          <ac:chgData name="KS, Srinidhi Bharadwaj" userId="ff56c1b7-20fc-4766-9ada-26b1c9c377be" providerId="ADAL" clId="{3883BFFA-6FAE-495B-9DC8-0386D806F55B}" dt="2021-07-10T15:29:13.172" v="1157" actId="1076"/>
          <ac:picMkLst>
            <pc:docMk/>
            <pc:sldMk cId="239599310" sldId="288"/>
            <ac:picMk id="4" creationId="{766EFE12-8D0E-41BA-BFC5-FD713778D55A}"/>
          </ac:picMkLst>
        </pc:picChg>
        <pc:picChg chg="add mod">
          <ac:chgData name="KS, Srinidhi Bharadwaj" userId="ff56c1b7-20fc-4766-9ada-26b1c9c377be" providerId="ADAL" clId="{3883BFFA-6FAE-495B-9DC8-0386D806F55B}" dt="2021-07-10T15:29:13.172" v="1157" actId="1076"/>
          <ac:picMkLst>
            <pc:docMk/>
            <pc:sldMk cId="239599310" sldId="288"/>
            <ac:picMk id="5" creationId="{6BF1B619-CA25-4318-B6F5-139092ED3F2A}"/>
          </ac:picMkLst>
        </pc:picChg>
        <pc:picChg chg="add del mod">
          <ac:chgData name="KS, Srinidhi Bharadwaj" userId="ff56c1b7-20fc-4766-9ada-26b1c9c377be" providerId="ADAL" clId="{3883BFFA-6FAE-495B-9DC8-0386D806F55B}" dt="2021-07-10T15:29:23.434" v="1178"/>
          <ac:picMkLst>
            <pc:docMk/>
            <pc:sldMk cId="239599310" sldId="288"/>
            <ac:picMk id="7" creationId="{7DE7898D-FAC0-4EDA-85BA-21525995E295}"/>
          </ac:picMkLst>
        </pc:picChg>
        <pc:picChg chg="add del mod">
          <ac:chgData name="KS, Srinidhi Bharadwaj" userId="ff56c1b7-20fc-4766-9ada-26b1c9c377be" providerId="ADAL" clId="{3883BFFA-6FAE-495B-9DC8-0386D806F55B}" dt="2021-07-10T15:29:23.434" v="1178"/>
          <ac:picMkLst>
            <pc:docMk/>
            <pc:sldMk cId="239599310" sldId="288"/>
            <ac:picMk id="8" creationId="{3C99DE86-DE83-49A1-A2AD-D2DA4BBA9D84}"/>
          </ac:picMkLst>
        </pc:picChg>
        <pc:picChg chg="add mod">
          <ac:chgData name="KS, Srinidhi Bharadwaj" userId="ff56c1b7-20fc-4766-9ada-26b1c9c377be" providerId="ADAL" clId="{3883BFFA-6FAE-495B-9DC8-0386D806F55B}" dt="2021-07-10T15:30:21.271" v="1249" actId="1076"/>
          <ac:picMkLst>
            <pc:docMk/>
            <pc:sldMk cId="239599310" sldId="288"/>
            <ac:picMk id="10" creationId="{E1267296-0A91-4EC1-8F53-84CC8D31E143}"/>
          </ac:picMkLst>
        </pc:picChg>
        <pc:cxnChg chg="add mod">
          <ac:chgData name="KS, Srinidhi Bharadwaj" userId="ff56c1b7-20fc-4766-9ada-26b1c9c377be" providerId="ADAL" clId="{3883BFFA-6FAE-495B-9DC8-0386D806F55B}" dt="2021-07-10T15:29:13.172" v="1157" actId="1076"/>
          <ac:cxnSpMkLst>
            <pc:docMk/>
            <pc:sldMk cId="239599310" sldId="288"/>
            <ac:cxnSpMk id="6" creationId="{2E75315A-AB0C-4012-B61C-9FDCDE1122C3}"/>
          </ac:cxnSpMkLst>
        </pc:cxnChg>
        <pc:cxnChg chg="add del mod">
          <ac:chgData name="KS, Srinidhi Bharadwaj" userId="ff56c1b7-20fc-4766-9ada-26b1c9c377be" providerId="ADAL" clId="{3883BFFA-6FAE-495B-9DC8-0386D806F55B}" dt="2021-07-10T15:29:23.434" v="1178"/>
          <ac:cxnSpMkLst>
            <pc:docMk/>
            <pc:sldMk cId="239599310" sldId="288"/>
            <ac:cxnSpMk id="9" creationId="{EFA5E6DD-C530-4A7E-990A-96EF571F4CBE}"/>
          </ac:cxnSpMkLst>
        </pc:cxnChg>
      </pc:sldChg>
      <pc:sldChg chg="addSp modSp new mod">
        <pc:chgData name="KS, Srinidhi Bharadwaj" userId="ff56c1b7-20fc-4766-9ada-26b1c9c377be" providerId="ADAL" clId="{3883BFFA-6FAE-495B-9DC8-0386D806F55B}" dt="2021-07-10T16:02:28.117" v="3390"/>
        <pc:sldMkLst>
          <pc:docMk/>
          <pc:sldMk cId="3523005761" sldId="289"/>
        </pc:sldMkLst>
        <pc:spChg chg="mod">
          <ac:chgData name="KS, Srinidhi Bharadwaj" userId="ff56c1b7-20fc-4766-9ada-26b1c9c377be" providerId="ADAL" clId="{3883BFFA-6FAE-495B-9DC8-0386D806F55B}" dt="2021-07-10T16:02:28.117" v="3390"/>
          <ac:spMkLst>
            <pc:docMk/>
            <pc:sldMk cId="3523005761" sldId="289"/>
            <ac:spMk id="2" creationId="{BDD02047-EE6A-40B4-A4AB-588E5D08C5A6}"/>
          </ac:spMkLst>
        </pc:spChg>
        <pc:spChg chg="add mod">
          <ac:chgData name="KS, Srinidhi Bharadwaj" userId="ff56c1b7-20fc-4766-9ada-26b1c9c377be" providerId="ADAL" clId="{3883BFFA-6FAE-495B-9DC8-0386D806F55B}" dt="2021-07-10T15:36:09.725" v="2177" actId="20577"/>
          <ac:spMkLst>
            <pc:docMk/>
            <pc:sldMk cId="3523005761" sldId="289"/>
            <ac:spMk id="3" creationId="{2133C65A-9015-4AC3-BCF8-3ABA5FC004E9}"/>
          </ac:spMkLst>
        </pc:spChg>
        <pc:graphicFrameChg chg="add mod modGraphic">
          <ac:chgData name="KS, Srinidhi Bharadwaj" userId="ff56c1b7-20fc-4766-9ada-26b1c9c377be" providerId="ADAL" clId="{3883BFFA-6FAE-495B-9DC8-0386D806F55B}" dt="2021-07-10T15:35:31.557" v="2058" actId="1076"/>
          <ac:graphicFrameMkLst>
            <pc:docMk/>
            <pc:sldMk cId="3523005761" sldId="289"/>
            <ac:graphicFrameMk id="4" creationId="{658E15AB-F578-4525-938F-9F778EBF943B}"/>
          </ac:graphicFrameMkLst>
        </pc:graphicFrameChg>
      </pc:sldChg>
      <pc:sldChg chg="addSp delSp modSp add mod delAnim modAnim">
        <pc:chgData name="KS, Srinidhi Bharadwaj" userId="ff56c1b7-20fc-4766-9ada-26b1c9c377be" providerId="ADAL" clId="{3883BFFA-6FAE-495B-9DC8-0386D806F55B}" dt="2021-07-10T16:02:35.915" v="3391"/>
        <pc:sldMkLst>
          <pc:docMk/>
          <pc:sldMk cId="1191647040" sldId="290"/>
        </pc:sldMkLst>
        <pc:spChg chg="mod">
          <ac:chgData name="KS, Srinidhi Bharadwaj" userId="ff56c1b7-20fc-4766-9ada-26b1c9c377be" providerId="ADAL" clId="{3883BFFA-6FAE-495B-9DC8-0386D806F55B}" dt="2021-07-10T16:02:35.915" v="3391"/>
          <ac:spMkLst>
            <pc:docMk/>
            <pc:sldMk cId="1191647040" sldId="290"/>
            <ac:spMk id="2" creationId="{BDD02047-EE6A-40B4-A4AB-588E5D08C5A6}"/>
          </ac:spMkLst>
        </pc:spChg>
        <pc:spChg chg="mod">
          <ac:chgData name="KS, Srinidhi Bharadwaj" userId="ff56c1b7-20fc-4766-9ada-26b1c9c377be" providerId="ADAL" clId="{3883BFFA-6FAE-495B-9DC8-0386D806F55B}" dt="2021-07-10T15:39:34.398" v="2376" actId="20577"/>
          <ac:spMkLst>
            <pc:docMk/>
            <pc:sldMk cId="1191647040" sldId="290"/>
            <ac:spMk id="3" creationId="{2133C65A-9015-4AC3-BCF8-3ABA5FC004E9}"/>
          </ac:spMkLst>
        </pc:spChg>
        <pc:spChg chg="add mod">
          <ac:chgData name="KS, Srinidhi Bharadwaj" userId="ff56c1b7-20fc-4766-9ada-26b1c9c377be" providerId="ADAL" clId="{3883BFFA-6FAE-495B-9DC8-0386D806F55B}" dt="2021-07-10T15:45:13.764" v="2816" actId="20577"/>
          <ac:spMkLst>
            <pc:docMk/>
            <pc:sldMk cId="1191647040" sldId="290"/>
            <ac:spMk id="5" creationId="{595C941D-C4FF-4911-9DD1-A9290D4B3B27}"/>
          </ac:spMkLst>
        </pc:spChg>
        <pc:graphicFrameChg chg="del">
          <ac:chgData name="KS, Srinidhi Bharadwaj" userId="ff56c1b7-20fc-4766-9ada-26b1c9c377be" providerId="ADAL" clId="{3883BFFA-6FAE-495B-9DC8-0386D806F55B}" dt="2021-07-10T15:39:36.958" v="2377" actId="478"/>
          <ac:graphicFrameMkLst>
            <pc:docMk/>
            <pc:sldMk cId="1191647040" sldId="290"/>
            <ac:graphicFrameMk id="4" creationId="{658E15AB-F578-4525-938F-9F778EBF943B}"/>
          </ac:graphicFrameMkLst>
        </pc:graphicFrameChg>
        <pc:picChg chg="add del mod">
          <ac:chgData name="KS, Srinidhi Bharadwaj" userId="ff56c1b7-20fc-4766-9ada-26b1c9c377be" providerId="ADAL" clId="{3883BFFA-6FAE-495B-9DC8-0386D806F55B}" dt="2021-07-10T15:48:34.818" v="2820" actId="478"/>
          <ac:picMkLst>
            <pc:docMk/>
            <pc:sldMk cId="1191647040" sldId="290"/>
            <ac:picMk id="6" creationId="{952FB1F1-5DA9-4299-AEC2-68EFD240764F}"/>
          </ac:picMkLst>
        </pc:picChg>
        <pc:picChg chg="add mod">
          <ac:chgData name="KS, Srinidhi Bharadwaj" userId="ff56c1b7-20fc-4766-9ada-26b1c9c377be" providerId="ADAL" clId="{3883BFFA-6FAE-495B-9DC8-0386D806F55B}" dt="2021-07-10T15:49:12.325" v="2823" actId="1076"/>
          <ac:picMkLst>
            <pc:docMk/>
            <pc:sldMk cId="1191647040" sldId="290"/>
            <ac:picMk id="7" creationId="{471ABC32-9B60-48A1-9161-8D3B1CA19B09}"/>
          </ac:picMkLst>
        </pc:picChg>
      </pc:sldChg>
      <pc:sldChg chg="addSp delSp modSp add del mod">
        <pc:chgData name="KS, Srinidhi Bharadwaj" userId="ff56c1b7-20fc-4766-9ada-26b1c9c377be" providerId="ADAL" clId="{3883BFFA-6FAE-495B-9DC8-0386D806F55B}" dt="2021-07-10T15:37:01.375" v="2194" actId="2696"/>
        <pc:sldMkLst>
          <pc:docMk/>
          <pc:sldMk cId="1673973797" sldId="290"/>
        </pc:sldMkLst>
        <pc:spChg chg="mod">
          <ac:chgData name="KS, Srinidhi Bharadwaj" userId="ff56c1b7-20fc-4766-9ada-26b1c9c377be" providerId="ADAL" clId="{3883BFFA-6FAE-495B-9DC8-0386D806F55B}" dt="2021-07-10T15:36:23.696" v="2188" actId="20577"/>
          <ac:spMkLst>
            <pc:docMk/>
            <pc:sldMk cId="1673973797" sldId="290"/>
            <ac:spMk id="2" creationId="{8CD2B8A8-87B1-4B8B-AFDA-9B15250C8DFC}"/>
          </ac:spMkLst>
        </pc:spChg>
        <pc:spChg chg="mod">
          <ac:chgData name="KS, Srinidhi Bharadwaj" userId="ff56c1b7-20fc-4766-9ada-26b1c9c377be" providerId="ADAL" clId="{3883BFFA-6FAE-495B-9DC8-0386D806F55B}" dt="2021-07-10T15:36:28.016" v="2189" actId="20577"/>
          <ac:spMkLst>
            <pc:docMk/>
            <pc:sldMk cId="1673973797" sldId="290"/>
            <ac:spMk id="3" creationId="{3BAB067A-764A-47F9-865D-CB82B1F320A9}"/>
          </ac:spMkLst>
        </pc:spChg>
        <pc:spChg chg="del">
          <ac:chgData name="KS, Srinidhi Bharadwaj" userId="ff56c1b7-20fc-4766-9ada-26b1c9c377be" providerId="ADAL" clId="{3883BFFA-6FAE-495B-9DC8-0386D806F55B}" dt="2021-07-10T15:36:30.043" v="2191" actId="478"/>
          <ac:spMkLst>
            <pc:docMk/>
            <pc:sldMk cId="1673973797" sldId="290"/>
            <ac:spMk id="5" creationId="{73D5CBBB-90C0-4DD6-9BB8-89A8B26B0221}"/>
          </ac:spMkLst>
        </pc:spChg>
        <pc:spChg chg="add del mod">
          <ac:chgData name="KS, Srinidhi Bharadwaj" userId="ff56c1b7-20fc-4766-9ada-26b1c9c377be" providerId="ADAL" clId="{3883BFFA-6FAE-495B-9DC8-0386D806F55B}" dt="2021-07-10T15:36:52.407" v="2193"/>
          <ac:spMkLst>
            <pc:docMk/>
            <pc:sldMk cId="1673973797" sldId="290"/>
            <ac:spMk id="6" creationId="{8238128B-209E-4D69-BF5F-8A40E3898E60}"/>
          </ac:spMkLst>
        </pc:spChg>
        <pc:picChg chg="del">
          <ac:chgData name="KS, Srinidhi Bharadwaj" userId="ff56c1b7-20fc-4766-9ada-26b1c9c377be" providerId="ADAL" clId="{3883BFFA-6FAE-495B-9DC8-0386D806F55B}" dt="2021-07-10T15:36:28.594" v="2190" actId="478"/>
          <ac:picMkLst>
            <pc:docMk/>
            <pc:sldMk cId="1673973797" sldId="290"/>
            <ac:picMk id="4" creationId="{8CA33001-60C2-46F6-83FD-F636DB4E3E32}"/>
          </ac:picMkLst>
        </pc:picChg>
      </pc:sldChg>
      <pc:sldChg chg="addSp modSp new del mod ord">
        <pc:chgData name="KS, Srinidhi Bharadwaj" userId="ff56c1b7-20fc-4766-9ada-26b1c9c377be" providerId="ADAL" clId="{3883BFFA-6FAE-495B-9DC8-0386D806F55B}" dt="2021-07-10T15:39:20.250" v="2366" actId="47"/>
        <pc:sldMkLst>
          <pc:docMk/>
          <pc:sldMk cId="2011921812" sldId="290"/>
        </pc:sldMkLst>
        <pc:spChg chg="mod">
          <ac:chgData name="KS, Srinidhi Bharadwaj" userId="ff56c1b7-20fc-4766-9ada-26b1c9c377be" providerId="ADAL" clId="{3883BFFA-6FAE-495B-9DC8-0386D806F55B}" dt="2021-07-10T15:37:27.892" v="2225" actId="20577"/>
          <ac:spMkLst>
            <pc:docMk/>
            <pc:sldMk cId="2011921812" sldId="290"/>
            <ac:spMk id="2" creationId="{03FA973E-F79A-49C7-9A23-256CDCB2E81A}"/>
          </ac:spMkLst>
        </pc:spChg>
        <pc:spChg chg="add mod">
          <ac:chgData name="KS, Srinidhi Bharadwaj" userId="ff56c1b7-20fc-4766-9ada-26b1c9c377be" providerId="ADAL" clId="{3883BFFA-6FAE-495B-9DC8-0386D806F55B}" dt="2021-07-10T15:38:57.540" v="2335" actId="21"/>
          <ac:spMkLst>
            <pc:docMk/>
            <pc:sldMk cId="2011921812" sldId="290"/>
            <ac:spMk id="3" creationId="{C3B04262-9DAA-479B-8870-0FC2472335D7}"/>
          </ac:spMkLst>
        </pc:spChg>
      </pc:sldChg>
      <pc:sldChg chg="addSp delSp modSp add mod delAnim">
        <pc:chgData name="KS, Srinidhi Bharadwaj" userId="ff56c1b7-20fc-4766-9ada-26b1c9c377be" providerId="ADAL" clId="{3883BFFA-6FAE-495B-9DC8-0386D806F55B}" dt="2021-07-10T16:02:38.797" v="3392"/>
        <pc:sldMkLst>
          <pc:docMk/>
          <pc:sldMk cId="2513459991" sldId="291"/>
        </pc:sldMkLst>
        <pc:spChg chg="mod">
          <ac:chgData name="KS, Srinidhi Bharadwaj" userId="ff56c1b7-20fc-4766-9ada-26b1c9c377be" providerId="ADAL" clId="{3883BFFA-6FAE-495B-9DC8-0386D806F55B}" dt="2021-07-10T16:02:38.797" v="3392"/>
          <ac:spMkLst>
            <pc:docMk/>
            <pc:sldMk cId="2513459991" sldId="291"/>
            <ac:spMk id="2" creationId="{BDD02047-EE6A-40B4-A4AB-588E5D08C5A6}"/>
          </ac:spMkLst>
        </pc:spChg>
        <pc:spChg chg="mod">
          <ac:chgData name="KS, Srinidhi Bharadwaj" userId="ff56c1b7-20fc-4766-9ada-26b1c9c377be" providerId="ADAL" clId="{3883BFFA-6FAE-495B-9DC8-0386D806F55B}" dt="2021-07-10T15:49:34.523" v="2826" actId="20577"/>
          <ac:spMkLst>
            <pc:docMk/>
            <pc:sldMk cId="2513459991" sldId="291"/>
            <ac:spMk id="5" creationId="{595C941D-C4FF-4911-9DD1-A9290D4B3B27}"/>
          </ac:spMkLst>
        </pc:spChg>
        <pc:spChg chg="add del mod">
          <ac:chgData name="KS, Srinidhi Bharadwaj" userId="ff56c1b7-20fc-4766-9ada-26b1c9c377be" providerId="ADAL" clId="{3883BFFA-6FAE-495B-9DC8-0386D806F55B}" dt="2021-07-10T15:54:20.199" v="2913" actId="21"/>
          <ac:spMkLst>
            <pc:docMk/>
            <pc:sldMk cId="2513459991" sldId="291"/>
            <ac:spMk id="8" creationId="{934B1097-233E-445D-BA39-58EFA6A936EC}"/>
          </ac:spMkLst>
        </pc:spChg>
        <pc:spChg chg="add mod">
          <ac:chgData name="KS, Srinidhi Bharadwaj" userId="ff56c1b7-20fc-4766-9ada-26b1c9c377be" providerId="ADAL" clId="{3883BFFA-6FAE-495B-9DC8-0386D806F55B}" dt="2021-07-10T15:54:25.120" v="2914" actId="1076"/>
          <ac:spMkLst>
            <pc:docMk/>
            <pc:sldMk cId="2513459991" sldId="291"/>
            <ac:spMk id="10" creationId="{DBD51FC3-AE14-45B3-A332-5ED6BACC056C}"/>
          </ac:spMkLst>
        </pc:spChg>
        <pc:spChg chg="add mod">
          <ac:chgData name="KS, Srinidhi Bharadwaj" userId="ff56c1b7-20fc-4766-9ada-26b1c9c377be" providerId="ADAL" clId="{3883BFFA-6FAE-495B-9DC8-0386D806F55B}" dt="2021-07-10T15:54:32.348" v="2916" actId="1076"/>
          <ac:spMkLst>
            <pc:docMk/>
            <pc:sldMk cId="2513459991" sldId="291"/>
            <ac:spMk id="12" creationId="{C0B0A590-9765-4B41-9402-EB8AB41D09B1}"/>
          </ac:spMkLst>
        </pc:spChg>
        <pc:picChg chg="add del mod">
          <ac:chgData name="KS, Srinidhi Bharadwaj" userId="ff56c1b7-20fc-4766-9ada-26b1c9c377be" providerId="ADAL" clId="{3883BFFA-6FAE-495B-9DC8-0386D806F55B}" dt="2021-07-10T15:51:54.051" v="2845" actId="478"/>
          <ac:picMkLst>
            <pc:docMk/>
            <pc:sldMk cId="2513459991" sldId="291"/>
            <ac:picMk id="4" creationId="{5877C60F-CB09-47A4-9C3F-49EA672F880D}"/>
          </ac:picMkLst>
        </pc:picChg>
        <pc:picChg chg="add del mod">
          <ac:chgData name="KS, Srinidhi Bharadwaj" userId="ff56c1b7-20fc-4766-9ada-26b1c9c377be" providerId="ADAL" clId="{3883BFFA-6FAE-495B-9DC8-0386D806F55B}" dt="2021-07-10T15:54:20.199" v="2913" actId="21"/>
          <ac:picMkLst>
            <pc:docMk/>
            <pc:sldMk cId="2513459991" sldId="291"/>
            <ac:picMk id="6" creationId="{30F066ED-EE37-460F-9727-775B15536200}"/>
          </ac:picMkLst>
        </pc:picChg>
        <pc:picChg chg="del">
          <ac:chgData name="KS, Srinidhi Bharadwaj" userId="ff56c1b7-20fc-4766-9ada-26b1c9c377be" providerId="ADAL" clId="{3883BFFA-6FAE-495B-9DC8-0386D806F55B}" dt="2021-07-10T15:49:31.684" v="2825" actId="478"/>
          <ac:picMkLst>
            <pc:docMk/>
            <pc:sldMk cId="2513459991" sldId="291"/>
            <ac:picMk id="7" creationId="{471ABC32-9B60-48A1-9161-8D3B1CA19B09}"/>
          </ac:picMkLst>
        </pc:picChg>
        <pc:picChg chg="add mod">
          <ac:chgData name="KS, Srinidhi Bharadwaj" userId="ff56c1b7-20fc-4766-9ada-26b1c9c377be" providerId="ADAL" clId="{3883BFFA-6FAE-495B-9DC8-0386D806F55B}" dt="2021-07-10T15:54:25.120" v="2914" actId="1076"/>
          <ac:picMkLst>
            <pc:docMk/>
            <pc:sldMk cId="2513459991" sldId="291"/>
            <ac:picMk id="9" creationId="{48759543-1777-4D70-B068-40FD396D75D8}"/>
          </ac:picMkLst>
        </pc:picChg>
        <pc:picChg chg="add mod">
          <ac:chgData name="KS, Srinidhi Bharadwaj" userId="ff56c1b7-20fc-4766-9ada-26b1c9c377be" providerId="ADAL" clId="{3883BFFA-6FAE-495B-9DC8-0386D806F55B}" dt="2021-07-10T15:54:32.348" v="2916" actId="1076"/>
          <ac:picMkLst>
            <pc:docMk/>
            <pc:sldMk cId="2513459991" sldId="291"/>
            <ac:picMk id="11" creationId="{0247C977-C87C-4297-91FC-165D72D08995}"/>
          </ac:picMkLst>
        </pc:picChg>
      </pc:sldChg>
      <pc:sldChg chg="modSp add mod ord">
        <pc:chgData name="KS, Srinidhi Bharadwaj" userId="ff56c1b7-20fc-4766-9ada-26b1c9c377be" providerId="ADAL" clId="{3883BFFA-6FAE-495B-9DC8-0386D806F55B}" dt="2021-07-10T16:02:41.653" v="3393"/>
        <pc:sldMkLst>
          <pc:docMk/>
          <pc:sldMk cId="2109087248" sldId="292"/>
        </pc:sldMkLst>
        <pc:spChg chg="mod">
          <ac:chgData name="KS, Srinidhi Bharadwaj" userId="ff56c1b7-20fc-4766-9ada-26b1c9c377be" providerId="ADAL" clId="{3883BFFA-6FAE-495B-9DC8-0386D806F55B}" dt="2021-07-10T16:02:41.653" v="3393"/>
          <ac:spMkLst>
            <pc:docMk/>
            <pc:sldMk cId="2109087248" sldId="292"/>
            <ac:spMk id="2" creationId="{316AF65B-CF6D-4408-BA5B-0467794640DC}"/>
          </ac:spMkLst>
        </pc:spChg>
        <pc:spChg chg="mod">
          <ac:chgData name="KS, Srinidhi Bharadwaj" userId="ff56c1b7-20fc-4766-9ada-26b1c9c377be" providerId="ADAL" clId="{3883BFFA-6FAE-495B-9DC8-0386D806F55B}" dt="2021-07-10T15:57:34.930" v="3365" actId="2710"/>
          <ac:spMkLst>
            <pc:docMk/>
            <pc:sldMk cId="2109087248" sldId="292"/>
            <ac:spMk id="3" creationId="{D462CE59-DA32-4AC7-A6F0-ACABF9C9CA9A}"/>
          </ac:spMkLst>
        </pc:spChg>
      </pc:sldChg>
      <pc:sldChg chg="addSp modSp new mod">
        <pc:chgData name="KS, Srinidhi Bharadwaj" userId="ff56c1b7-20fc-4766-9ada-26b1c9c377be" providerId="ADAL" clId="{3883BFFA-6FAE-495B-9DC8-0386D806F55B}" dt="2021-07-10T18:11:33.483" v="3577" actId="2710"/>
        <pc:sldMkLst>
          <pc:docMk/>
          <pc:sldMk cId="1613446600" sldId="293"/>
        </pc:sldMkLst>
        <pc:spChg chg="mod">
          <ac:chgData name="KS, Srinidhi Bharadwaj" userId="ff56c1b7-20fc-4766-9ada-26b1c9c377be" providerId="ADAL" clId="{3883BFFA-6FAE-495B-9DC8-0386D806F55B}" dt="2021-07-10T18:06:36.898" v="3405" actId="20577"/>
          <ac:spMkLst>
            <pc:docMk/>
            <pc:sldMk cId="1613446600" sldId="293"/>
            <ac:spMk id="2" creationId="{A897B9E1-BEAB-4B8D-A227-078B3CD2E28F}"/>
          </ac:spMkLst>
        </pc:spChg>
        <pc:spChg chg="add mod">
          <ac:chgData name="KS, Srinidhi Bharadwaj" userId="ff56c1b7-20fc-4766-9ada-26b1c9c377be" providerId="ADAL" clId="{3883BFFA-6FAE-495B-9DC8-0386D806F55B}" dt="2021-07-10T18:11:33.483" v="3577" actId="2710"/>
          <ac:spMkLst>
            <pc:docMk/>
            <pc:sldMk cId="1613446600" sldId="293"/>
            <ac:spMk id="3" creationId="{A1E99B61-AC31-408B-BD9D-B3CD1C5F722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3FCC2-4E7A-4671-AA79-177CB194E449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1C38D-F26D-4167-83EF-8774BC62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5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>
              <a:lnSpc>
                <a:spcPct val="150000"/>
              </a:lnSpc>
              <a:spcAft>
                <a:spcPts val="1200"/>
              </a:spcAft>
            </a:pPr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4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B8AB91F-D739-4DD5-859B-B16B125B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034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770BB0-A521-41C6-A0AE-BEE679D2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6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9444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82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017C897-2775-4930-B0BE-BEB72453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15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35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5FD28E-AEC9-43B8-86F4-9CD3C41D49D7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AFE014-E3CD-4B9A-A705-F1CADD8F4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DE5F7-8A52-43AD-8F30-F13CF5450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C85AE-A002-4BA3-8D90-3960ED0FF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E560-77BF-4D1A-B6E7-CD55CE12B1B8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03AA5-C732-4ECB-88D6-DAA20E2C1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80433-CBB5-49C5-B032-5A800E5D0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2A06DA-7FF5-4DDE-94D0-63A83DB241E8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514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2" r:id="rId4"/>
    <p:sldLayoutId id="2147483660" r:id="rId5"/>
    <p:sldLayoutId id="2147483662" r:id="rId6"/>
    <p:sldLayoutId id="2147483661" r:id="rId7"/>
    <p:sldLayoutId id="214748365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5.04597" TargetMode="External"/><Relationship Id="rId7" Type="http://schemas.openxmlformats.org/officeDocument/2006/relationships/hyperlink" Target="https://www.youtube.com/channel/UC34rW-HtPJulxr5wp2Xa04w" TargetMode="External"/><Relationship Id="rId2" Type="http://schemas.openxmlformats.org/officeDocument/2006/relationships/hyperlink" Target="https://figshare.com/articles/figure/Mitochondrial_Event_Localiser/11830458/1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sciencedirect.com/science/article/abs/pii/S0925231220305476" TargetMode="External"/><Relationship Id="rId5" Type="http://schemas.openxmlformats.org/officeDocument/2006/relationships/hyperlink" Target="https://richzhang.github.io/PerceptualSimilarity/" TargetMode="External"/><Relationship Id="rId4" Type="http://schemas.openxmlformats.org/officeDocument/2006/relationships/hyperlink" Target="https://arxiv.org/abs/2001.0556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figshare.com/articles/figure/Mitochondrial_Event_Localiser/11830458/1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85" y="2533650"/>
            <a:ext cx="9144000" cy="1790700"/>
          </a:xfrm>
        </p:spPr>
        <p:txBody>
          <a:bodyPr/>
          <a:lstStyle/>
          <a:p>
            <a:r>
              <a:rPr lang="en-US" dirty="0"/>
              <a:t>4D CELL Biology Lab - Projects</a:t>
            </a:r>
          </a:p>
        </p:txBody>
      </p:sp>
    </p:spTree>
    <p:extLst>
      <p:ext uri="{BB962C8B-B14F-4D97-AF65-F5344CB8AC3E}">
        <p14:creationId xmlns:p14="http://schemas.microsoft.com/office/powerpoint/2010/main" val="2997580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02047-EE6A-40B4-A4AB-588E5D08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Result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3C65A-9015-4AC3-BCF8-3ABA5FC004E9}"/>
              </a:ext>
            </a:extLst>
          </p:cNvPr>
          <p:cNvSpPr txBox="1"/>
          <p:nvPr/>
        </p:nvSpPr>
        <p:spPr>
          <a:xfrm>
            <a:off x="604434" y="1347537"/>
            <a:ext cx="10983132" cy="506183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5C941D-C4FF-4911-9DD1-A9290D4B3B27}"/>
              </a:ext>
            </a:extLst>
          </p:cNvPr>
          <p:cNvSpPr txBox="1"/>
          <p:nvPr/>
        </p:nvSpPr>
        <p:spPr>
          <a:xfrm>
            <a:off x="604434" y="1556359"/>
            <a:ext cx="10983132" cy="464418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Trained model was used to predict segmented TIF mask for the given image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Given image was resized from 445x445 to 512x512 for creating patches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Segmented images for individual patches are predicted and stitched to form 512x512 image output which was then resized back to 445x445</a:t>
            </a: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Segmented">
            <a:hlinkClick r:id="" action="ppaction://media"/>
            <a:extLst>
              <a:ext uri="{FF2B5EF4-FFF2-40B4-BE49-F238E27FC236}">
                <a16:creationId xmlns:a16="http://schemas.microsoft.com/office/drawing/2014/main" id="{471ABC32-9B60-48A1-9161-8D3B1CA19B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9854" y="2724320"/>
            <a:ext cx="5032292" cy="389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647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02047-EE6A-40B4-A4AB-588E5D08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Result - Comparison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3C65A-9015-4AC3-BCF8-3ABA5FC004E9}"/>
              </a:ext>
            </a:extLst>
          </p:cNvPr>
          <p:cNvSpPr txBox="1"/>
          <p:nvPr/>
        </p:nvSpPr>
        <p:spPr>
          <a:xfrm>
            <a:off x="604434" y="1347537"/>
            <a:ext cx="10983132" cy="506183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5C941D-C4FF-4911-9DD1-A9290D4B3B27}"/>
              </a:ext>
            </a:extLst>
          </p:cNvPr>
          <p:cNvSpPr txBox="1"/>
          <p:nvPr/>
        </p:nvSpPr>
        <p:spPr>
          <a:xfrm>
            <a:off x="604434" y="1556359"/>
            <a:ext cx="10983132" cy="464418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759543-1777-4D70-B068-40FD396D7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47" y="1556359"/>
            <a:ext cx="4296375" cy="42582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D51FC3-AE14-45B3-A332-5ED6BACC056C}"/>
              </a:ext>
            </a:extLst>
          </p:cNvPr>
          <p:cNvSpPr txBox="1"/>
          <p:nvPr/>
        </p:nvSpPr>
        <p:spPr>
          <a:xfrm>
            <a:off x="1903134" y="5840442"/>
            <a:ext cx="2590800" cy="46451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ctr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Expected TIF Mask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47C977-C87C-4297-91FC-165D72D08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7429" y="1556359"/>
            <a:ext cx="4392217" cy="42752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0B0A590-9765-4B41-9402-EB8AB41D09B1}"/>
              </a:ext>
            </a:extLst>
          </p:cNvPr>
          <p:cNvSpPr txBox="1"/>
          <p:nvPr/>
        </p:nvSpPr>
        <p:spPr>
          <a:xfrm>
            <a:off x="7598137" y="5887176"/>
            <a:ext cx="2590800" cy="46451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ctr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Segmented TIF Mask</a:t>
            </a:r>
          </a:p>
        </p:txBody>
      </p:sp>
    </p:spTree>
    <p:extLst>
      <p:ext uri="{BB962C8B-B14F-4D97-AF65-F5344CB8AC3E}">
        <p14:creationId xmlns:p14="http://schemas.microsoft.com/office/powerpoint/2010/main" val="2513459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AF65B-CF6D-4408-BA5B-046779464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Future 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62CE59-DA32-4AC7-A6F0-ACABF9C9CA9A}"/>
              </a:ext>
            </a:extLst>
          </p:cNvPr>
          <p:cNvSpPr txBox="1"/>
          <p:nvPr/>
        </p:nvSpPr>
        <p:spPr>
          <a:xfrm>
            <a:off x="604434" y="1676401"/>
            <a:ext cx="10983132" cy="3793958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Encoder part of the U-Net can be replaced with other well-known networks such as VGG net, Inception net etc.,</a:t>
            </a:r>
          </a:p>
          <a:p>
            <a:pPr marL="171450" indent="-1714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LPIPS similarity measure can be applied to expected image and the output image for verification</a:t>
            </a:r>
          </a:p>
          <a:p>
            <a:pPr marL="171450" indent="-1714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Manual dataset creation using online tools such as </a:t>
            </a:r>
            <a:r>
              <a:rPr 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apeer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can be performed for better accuracy of the segmented image 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087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7B9E1-BEAB-4B8D-A227-078B3CD2E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E99B61-AC31-408B-BD9D-B3CD1C5F7221}"/>
              </a:ext>
            </a:extLst>
          </p:cNvPr>
          <p:cNvSpPr txBox="1"/>
          <p:nvPr/>
        </p:nvSpPr>
        <p:spPr>
          <a:xfrm>
            <a:off x="604434" y="1652337"/>
            <a:ext cx="10983132" cy="445970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Dataset: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https://figshare.com/articles/figure/Mitochondrial_Event_Localiser/11830458/1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U-Net: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https://arxiv.org/abs/1505.04597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Image Segmentation using Deep Learning: A Survey: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4"/>
              </a:rPr>
              <a:t>https://arxiv.org/abs/2001.05566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Unreasonable Effectiveness of Deep Features as a Perceptual Metric: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https://richzhang.github.io/PerceptualSimilarity/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Brief Survey on Semantic Segmentation with Deep Learning: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6"/>
              </a:rPr>
              <a:t>https://www.sciencedirect.com/science/article/abs/pii/S0925231220305476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Digital Sreeni: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7"/>
              </a:rPr>
              <a:t>https://www.youtube.com/channel/UC34rW-HtPJulxr5wp2Xa04w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446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1 - LPIPS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6FD7BCC-8A27-4841-B6AC-4361F3FDD050}"/>
              </a:ext>
            </a:extLst>
          </p:cNvPr>
          <p:cNvSpPr txBox="1"/>
          <p:nvPr/>
        </p:nvSpPr>
        <p:spPr>
          <a:xfrm>
            <a:off x="604434" y="1604211"/>
            <a:ext cx="10983132" cy="4700336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948611-520C-46BD-966E-14F9E0C9BD5C}"/>
              </a:ext>
            </a:extLst>
          </p:cNvPr>
          <p:cNvSpPr txBox="1"/>
          <p:nvPr/>
        </p:nvSpPr>
        <p:spPr>
          <a:xfrm>
            <a:off x="604434" y="1684421"/>
            <a:ext cx="10983132" cy="486877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Task is to find how similar given 2 images are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004390EA-2D2B-4711-94D3-C91A18497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536" y="2189747"/>
            <a:ext cx="4835657" cy="247208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8F5C125-F821-41ED-BA2D-974051A3F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527" y="2189747"/>
            <a:ext cx="4920348" cy="2472082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6D295F73-E95B-4DAE-BEEE-9F0301987E0B}"/>
              </a:ext>
            </a:extLst>
          </p:cNvPr>
          <p:cNvSpPr txBox="1"/>
          <p:nvPr/>
        </p:nvSpPr>
        <p:spPr>
          <a:xfrm>
            <a:off x="2478505" y="4670194"/>
            <a:ext cx="1018674" cy="328863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ctr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Image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84AF32-D6E0-40DB-974B-C1E895A48316}"/>
              </a:ext>
            </a:extLst>
          </p:cNvPr>
          <p:cNvSpPr txBox="1"/>
          <p:nvPr/>
        </p:nvSpPr>
        <p:spPr>
          <a:xfrm>
            <a:off x="8247364" y="4670194"/>
            <a:ext cx="1018674" cy="328863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ctr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Image 2</a:t>
            </a:r>
          </a:p>
        </p:txBody>
      </p:sp>
    </p:spTree>
    <p:extLst>
      <p:ext uri="{BB962C8B-B14F-4D97-AF65-F5344CB8AC3E}">
        <p14:creationId xmlns:p14="http://schemas.microsoft.com/office/powerpoint/2010/main" val="3855108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6776-E736-45F0-9678-A66E0058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1 - 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2D78FA-46BD-474F-8551-DDBE46CEA1D7}"/>
              </a:ext>
            </a:extLst>
          </p:cNvPr>
          <p:cNvSpPr txBox="1"/>
          <p:nvPr/>
        </p:nvSpPr>
        <p:spPr>
          <a:xfrm>
            <a:off x="604434" y="1532021"/>
            <a:ext cx="10983132" cy="466023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B032ED-666E-44BE-B05F-56BB86888140}"/>
              </a:ext>
            </a:extLst>
          </p:cNvPr>
          <p:cNvSpPr txBox="1"/>
          <p:nvPr/>
        </p:nvSpPr>
        <p:spPr>
          <a:xfrm>
            <a:off x="604434" y="1588168"/>
            <a:ext cx="10983132" cy="460408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LPIPS similarity [Zhang et. al] is used to measure how similar 2 the given images are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Random patches were selected from the image and perceptual similarity code was run on these randomly selected patches which gave distance as a metric.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Smaller the returned number, more similar the images are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Distance metric for the whole image was found to be </a:t>
            </a:r>
            <a:r>
              <a:rPr 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0.035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indicating that the image as a whole is quite similar.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 random patches of size 100x100 are selected from the given images are selected and similarity measure was applied</a:t>
            </a:r>
          </a:p>
          <a:p>
            <a:pPr algn="l"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359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6776-E736-45F0-9678-A66E0058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1 - Methodology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2D78FA-46BD-474F-8551-DDBE46CEA1D7}"/>
              </a:ext>
            </a:extLst>
          </p:cNvPr>
          <p:cNvSpPr txBox="1"/>
          <p:nvPr/>
        </p:nvSpPr>
        <p:spPr>
          <a:xfrm>
            <a:off x="604434" y="1532021"/>
            <a:ext cx="10983132" cy="466023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B032ED-666E-44BE-B05F-56BB86888140}"/>
              </a:ext>
            </a:extLst>
          </p:cNvPr>
          <p:cNvSpPr txBox="1"/>
          <p:nvPr/>
        </p:nvSpPr>
        <p:spPr>
          <a:xfrm>
            <a:off x="604434" y="1588168"/>
            <a:ext cx="10983132" cy="460408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Resulting distance measures for 5 patches were plotted against patch number as shown below.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76F09-001A-443F-9262-9D4887139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705" y="2193719"/>
            <a:ext cx="5489384" cy="399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867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Image Segmentation using Deep Learning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6FD7BCC-8A27-4841-B6AC-4361F3FDD050}"/>
              </a:ext>
            </a:extLst>
          </p:cNvPr>
          <p:cNvSpPr txBox="1"/>
          <p:nvPr/>
        </p:nvSpPr>
        <p:spPr>
          <a:xfrm>
            <a:off x="604434" y="1604211"/>
            <a:ext cx="10983132" cy="4700336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948611-520C-46BD-966E-14F9E0C9BD5C}"/>
              </a:ext>
            </a:extLst>
          </p:cNvPr>
          <p:cNvSpPr txBox="1"/>
          <p:nvPr/>
        </p:nvSpPr>
        <p:spPr>
          <a:xfrm>
            <a:off x="604434" y="1684421"/>
            <a:ext cx="10983132" cy="486877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Task is to build a deep learning model to perform semantic segmentation of the given image</a:t>
            </a:r>
          </a:p>
        </p:txBody>
      </p:sp>
      <p:pic>
        <p:nvPicPr>
          <p:cNvPr id="5" name="Untitled">
            <a:hlinkClick r:id="" action="ppaction://media"/>
            <a:extLst>
              <a:ext uri="{FF2B5EF4-FFF2-40B4-BE49-F238E27FC236}">
                <a16:creationId xmlns:a16="http://schemas.microsoft.com/office/drawing/2014/main" id="{97220484-F676-48F9-A39D-D04C7F9534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66515" y="2187237"/>
            <a:ext cx="5321051" cy="41173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2A54FC-6BB3-4A83-9CC5-83ED7C487C63}"/>
              </a:ext>
            </a:extLst>
          </p:cNvPr>
          <p:cNvSpPr txBox="1"/>
          <p:nvPr/>
        </p:nvSpPr>
        <p:spPr>
          <a:xfrm>
            <a:off x="737937" y="2187237"/>
            <a:ext cx="5187549" cy="411731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Image format – TIF</a:t>
            </a:r>
          </a:p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Image size – 57 x 445 x 445</a:t>
            </a:r>
          </a:p>
        </p:txBody>
      </p:sp>
    </p:spTree>
    <p:extLst>
      <p:ext uri="{BB962C8B-B14F-4D97-AF65-F5344CB8AC3E}">
        <p14:creationId xmlns:p14="http://schemas.microsoft.com/office/powerpoint/2010/main" val="3254484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AF65B-CF6D-4408-BA5B-046779464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Approach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62CE59-DA32-4AC7-A6F0-ACABF9C9CA9A}"/>
              </a:ext>
            </a:extLst>
          </p:cNvPr>
          <p:cNvSpPr txBox="1"/>
          <p:nvPr/>
        </p:nvSpPr>
        <p:spPr>
          <a:xfrm>
            <a:off x="604434" y="1676400"/>
            <a:ext cx="10983132" cy="4644189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Different available models to perform 3D segmentation</a:t>
            </a:r>
          </a:p>
          <a:p>
            <a:pPr marL="628650" lvl="1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3D U-Net</a:t>
            </a:r>
          </a:p>
          <a:p>
            <a:pPr marL="628650" lvl="1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VGG Net</a:t>
            </a:r>
          </a:p>
          <a:p>
            <a:pPr marL="628650" lvl="1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Modified Alex Net</a:t>
            </a:r>
          </a:p>
          <a:p>
            <a:pPr marL="628650" lvl="1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Inception Net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Due to lack of training data 3D U-Net architecture was chosen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Training details :</a:t>
            </a:r>
          </a:p>
          <a:p>
            <a:pPr marL="742950" lvl="1" indent="-2857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Batch size – 16</a:t>
            </a:r>
          </a:p>
          <a:p>
            <a:pPr marL="742950" lvl="1" indent="-2857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Epochs – 50</a:t>
            </a:r>
          </a:p>
          <a:p>
            <a:pPr marL="742950" lvl="1" indent="-2857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Optimizer – Adam optimizer</a:t>
            </a:r>
          </a:p>
          <a:p>
            <a:pPr marL="742950" lvl="1" indent="-2857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Loss – Binary cross entropy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853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2B8A8-87B1-4B8B-AFDA-9B15250C8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U-Net 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AB067A-764A-47F9-865D-CB82B1F320A9}"/>
              </a:ext>
            </a:extLst>
          </p:cNvPr>
          <p:cNvSpPr txBox="1"/>
          <p:nvPr/>
        </p:nvSpPr>
        <p:spPr>
          <a:xfrm>
            <a:off x="604434" y="1588168"/>
            <a:ext cx="10983132" cy="460408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Intended for Biomedical image segmentation due to lack of vast training data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Relies on data augmentation to work with available samples </a:t>
            </a:r>
          </a:p>
          <a:p>
            <a:pPr algn="l"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A33001-60C2-46F6-83FD-F636DB4E3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789" y="2378145"/>
            <a:ext cx="4886180" cy="33555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D5CBBB-90C0-4DD6-9BB8-89A8B26B0221}"/>
              </a:ext>
            </a:extLst>
          </p:cNvPr>
          <p:cNvSpPr txBox="1"/>
          <p:nvPr/>
        </p:nvSpPr>
        <p:spPr>
          <a:xfrm>
            <a:off x="1522640" y="6011504"/>
            <a:ext cx="9690791" cy="39786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Fig 1. U-net architecture - </a:t>
            </a:r>
            <a:r>
              <a:rPr lang="en-US" sz="1200" dirty="0"/>
              <a:t>U-Net: Convolutional Networks for Biomedical Image Segmentation 2015, </a:t>
            </a:r>
            <a:r>
              <a:rPr lang="en-US" sz="1200" dirty="0" err="1"/>
              <a:t>Ronneberger</a:t>
            </a:r>
            <a:r>
              <a:rPr lang="en-US" sz="1200" dirty="0"/>
              <a:t>, Fischer and </a:t>
            </a:r>
            <a:r>
              <a:rPr lang="en-US" sz="1200" dirty="0" err="1"/>
              <a:t>Brox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015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3252F-6628-4745-B1C7-FC9337B29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Approach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C591BE-7B4B-4502-98D8-3B32AC2472D7}"/>
              </a:ext>
            </a:extLst>
          </p:cNvPr>
          <p:cNvSpPr txBox="1"/>
          <p:nvPr/>
        </p:nvSpPr>
        <p:spPr>
          <a:xfrm>
            <a:off x="604434" y="1355558"/>
            <a:ext cx="10983132" cy="526181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Initial training was performed on electron microscopy data set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Not entirely suitable for the task at hand as the segmented “filaments” must be finer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Obtained images from 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https://figshare.com/articles/figure/Mitochondrial_Event_Localiser/11830458/1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which are closer to the test image</a:t>
            </a:r>
          </a:p>
          <a:p>
            <a:pPr algn="l"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l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EFE12-8D0E-41BA-BFC5-FD713778D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920" y="1640403"/>
            <a:ext cx="2905530" cy="21815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F1B619-CA25-4318-B6F5-139092ED3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9583" y="1640403"/>
            <a:ext cx="2886478" cy="217200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75315A-AB0C-4012-B61C-9FDCDE1122C3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4380449" y="2726405"/>
            <a:ext cx="2103120" cy="4763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1267296-0A91-4EC1-8F53-84CC8D31E1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9450" y="4898408"/>
            <a:ext cx="2625118" cy="159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9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02047-EE6A-40B4-A4AB-588E5D08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Approach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33C65A-9015-4AC3-BCF8-3ABA5FC004E9}"/>
              </a:ext>
            </a:extLst>
          </p:cNvPr>
          <p:cNvSpPr txBox="1"/>
          <p:nvPr/>
        </p:nvSpPr>
        <p:spPr>
          <a:xfrm>
            <a:off x="604434" y="1347537"/>
            <a:ext cx="10983132" cy="506183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Size of training data: 6 x 512 x512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Number of images: 6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6 TIF images were split to form 36 512 x 512 images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Each of these images were then split into patches of sizes 256x256, 128x128, 64x64 in three different instances to verify which patch size would result in finer segmentation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Accuracy of the model on different patch sizes was ~99% for all patch sizes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Intersection of Union (IoU), a better metric for image segmentation, however changed drastically for different sizes</a:t>
            </a: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lnSpc>
                <a:spcPts val="18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64 x 64 patch size results in better segmentation at the cost of computation time</a:t>
            </a:r>
          </a:p>
          <a:p>
            <a:pPr lvl="1"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  <a:spcAft>
                <a:spcPts val="6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58E15AB-F578-4525-938F-9F778EBF9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2923118"/>
              </p:ext>
            </p:extLst>
          </p:nvPr>
        </p:nvGraphicFramePr>
        <p:xfrm>
          <a:off x="1967831" y="3738345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833328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1763057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Patch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IoU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2754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256 x 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56.52%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084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128 x 128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74.89%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515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64 x 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77.40%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490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3005761"/>
      </p:ext>
    </p:extLst>
  </p:cSld>
  <p:clrMapOvr>
    <a:masterClrMapping/>
  </p:clrMapOvr>
</p:sld>
</file>

<file path=ppt/theme/theme1.xml><?xml version="1.0" encoding="utf-8"?>
<a:theme xmlns:a="http://schemas.openxmlformats.org/drawingml/2006/main" name="Get Started with 3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 algn="l">
          <a:lnSpc>
            <a:spcPts val="1800"/>
          </a:lnSpc>
          <a:spcAft>
            <a:spcPts val="600"/>
          </a:spcAft>
          <a:buNone/>
          <a:defRPr sz="1200" dirty="0" smtClean="0">
            <a:solidFill>
              <a:prstClr val="black">
                <a:lumMod val="75000"/>
                <a:lumOff val="25000"/>
              </a:prstClr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ing Your Presentations" id="{59065FFD-95A5-4387-9888-595CD54FE3CE}" vid="{8A46A32C-1227-47D7-A4C8-360887988C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D336877583914AB64BB09E17D208C3" ma:contentTypeVersion="14" ma:contentTypeDescription="Create a new document." ma:contentTypeScope="" ma:versionID="91289aa74fa732fcedbd46e40e5b898d">
  <xsd:schema xmlns:xsd="http://www.w3.org/2001/XMLSchema" xmlns:xs="http://www.w3.org/2001/XMLSchema" xmlns:p="http://schemas.microsoft.com/office/2006/metadata/properties" xmlns:ns3="e6ab0d9b-e773-44cc-852c-dcb47635ddc0" xmlns:ns4="4e8bec6c-763c-47ba-88d0-04ec87f29782" targetNamespace="http://schemas.microsoft.com/office/2006/metadata/properties" ma:root="true" ma:fieldsID="d458516d633a2ff6883824eff2e32aa6" ns3:_="" ns4:_="">
    <xsd:import namespace="e6ab0d9b-e773-44cc-852c-dcb47635ddc0"/>
    <xsd:import namespace="4e8bec6c-763c-47ba-88d0-04ec87f2978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Locatio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ab0d9b-e773-44cc-852c-dcb47635dd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8bec6c-763c-47ba-88d0-04ec87f29782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99FD8F8-2399-4826-86D7-1D8E025F06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ab0d9b-e773-44cc-852c-dcb47635ddc0"/>
    <ds:schemaRef ds:uri="4e8bec6c-763c-47ba-88d0-04ec87f2978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DA83329-4658-4F81-BE08-EC3A6ED0DD5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9F46D4-7EB8-4144-A7FE-99F82EA15723}">
  <ds:schemaRefs>
    <ds:schemaRef ds:uri="http://schemas.microsoft.com/office/2006/documentManagement/types"/>
    <ds:schemaRef ds:uri="e6ab0d9b-e773-44cc-852c-dcb47635ddc0"/>
    <ds:schemaRef ds:uri="4e8bec6c-763c-47ba-88d0-04ec87f29782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{E4AD4E30-F6F2-4443-A918-A8DADD08A5C8}tf16411177_win32</Template>
  <TotalTime>242</TotalTime>
  <Words>692</Words>
  <Application>Microsoft Office PowerPoint</Application>
  <PresentationFormat>Widescreen</PresentationFormat>
  <Paragraphs>88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Segoe UI</vt:lpstr>
      <vt:lpstr>Segoe UI Light</vt:lpstr>
      <vt:lpstr>Get Started with 3D</vt:lpstr>
      <vt:lpstr>4D CELL Biology Lab - Projects</vt:lpstr>
      <vt:lpstr>Project 1 - LPIPS</vt:lpstr>
      <vt:lpstr>Project 1 - Methodology</vt:lpstr>
      <vt:lpstr>Project 1 - Methodology</vt:lpstr>
      <vt:lpstr>Project 2 – Image Segmentation using Deep Learning</vt:lpstr>
      <vt:lpstr>Project 2 – Approach</vt:lpstr>
      <vt:lpstr>Project 2 – U-Net Architecture</vt:lpstr>
      <vt:lpstr>Project 2 – Approach</vt:lpstr>
      <vt:lpstr>Project 2 – Approach</vt:lpstr>
      <vt:lpstr>Project 2 – Result</vt:lpstr>
      <vt:lpstr>Project 2 – Result - Comparison</vt:lpstr>
      <vt:lpstr>Project 2 – 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4D CELL Biology Lab - Projects</dc:title>
  <dc:creator>KS, Srinidhi Bharadwaj</dc:creator>
  <cp:lastModifiedBy>KS, Srinidhi Bharadwaj</cp:lastModifiedBy>
  <cp:revision>2</cp:revision>
  <dcterms:created xsi:type="dcterms:W3CDTF">2021-07-10T14:08:51Z</dcterms:created>
  <dcterms:modified xsi:type="dcterms:W3CDTF">2021-07-10T18:11:36Z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0x01010044D336877583914AB64BB09E17D208C3</vt:lpwstr>
  </property>
</Properties>
</file>

<file path=docProps/thumbnail.jpeg>
</file>